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0DA5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638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5A0F-8A1D-434E-858C-B3BFFEF72CA6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2562-FC0F-46B9-9A2F-556791B24E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5A0F-8A1D-434E-858C-B3BFFEF72CA6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2562-FC0F-46B9-9A2F-556791B24E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5A0F-8A1D-434E-858C-B3BFFEF72CA6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2562-FC0F-46B9-9A2F-556791B24E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5A0F-8A1D-434E-858C-B3BFFEF72CA6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2562-FC0F-46B9-9A2F-556791B24E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5A0F-8A1D-434E-858C-B3BFFEF72CA6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2562-FC0F-46B9-9A2F-556791B24E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5A0F-8A1D-434E-858C-B3BFFEF72CA6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2562-FC0F-46B9-9A2F-556791B24E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5A0F-8A1D-434E-858C-B3BFFEF72CA6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2562-FC0F-46B9-9A2F-556791B24E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5A0F-8A1D-434E-858C-B3BFFEF72CA6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2562-FC0F-46B9-9A2F-556791B24E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5A0F-8A1D-434E-858C-B3BFFEF72CA6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2562-FC0F-46B9-9A2F-556791B24E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5A0F-8A1D-434E-858C-B3BFFEF72CA6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2562-FC0F-46B9-9A2F-556791B24E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05A0F-8A1D-434E-858C-B3BFFEF72CA6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2562-FC0F-46B9-9A2F-556791B24E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05A0F-8A1D-434E-858C-B3BFFEF72CA6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E2562-FC0F-46B9-9A2F-556791B24E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bethshalomkc.org/events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hyperlink" Target="Friday%20Night%20LightsSeptember%209%202016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40374"/>
            <a:ext cx="1544187" cy="12788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742524">
            <a:off x="96226" y="399418"/>
            <a:ext cx="23737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Berlin Sans FB Demi" panose="020E0802020502020306" pitchFamily="34" charset="0"/>
              </a:rPr>
              <a:t>Friday, Nov.</a:t>
            </a:r>
            <a:r>
              <a:rPr lang="en-US" sz="2400" b="1" i="1" dirty="0" smtClean="0">
                <a:latin typeface="Berlin Sans FB Demi" panose="020E0802020502020306" pitchFamily="34" charset="0"/>
              </a:rPr>
              <a:t> 10</a:t>
            </a:r>
          </a:p>
          <a:p>
            <a:pPr algn="ctr"/>
            <a:r>
              <a:rPr lang="en-US" sz="2400" b="1" dirty="0" smtClean="0">
                <a:latin typeface="Berlin Sans FB Demi" panose="020E0802020502020306" pitchFamily="34" charset="0"/>
              </a:rPr>
              <a:t>6:00p – 7:30p</a:t>
            </a:r>
            <a:endParaRPr lang="en-US" sz="2400" b="1" dirty="0">
              <a:latin typeface="Berlin Sans FB Demi" panose="020E0802020502020306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0388" y="1510533"/>
            <a:ext cx="6858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81819" y="2590800"/>
            <a:ext cx="64008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Berlin Sans FB Demi" panose="020E0802020502020306" pitchFamily="34" charset="0"/>
              </a:rPr>
              <a:t>6:00pm – Kid Friendly Shabbat Services</a:t>
            </a:r>
          </a:p>
          <a:p>
            <a:pPr algn="ctr"/>
            <a:r>
              <a:rPr lang="en-US" b="1" dirty="0" smtClean="0">
                <a:latin typeface="Berlin Sans FB Demi" panose="020E0802020502020306" pitchFamily="34" charset="0"/>
              </a:rPr>
              <a:t>6:30pm – Dinner is served</a:t>
            </a:r>
          </a:p>
          <a:p>
            <a:pPr algn="ctr">
              <a:spcAft>
                <a:spcPts val="1200"/>
              </a:spcAft>
            </a:pPr>
            <a:r>
              <a:rPr lang="en-US" dirty="0" smtClean="0">
                <a:latin typeface="Berlin Sans FB Demi" panose="020E0802020502020306" pitchFamily="34" charset="0"/>
              </a:rPr>
              <a:t>Menu Includes: Salmon </a:t>
            </a:r>
            <a:r>
              <a:rPr lang="en-US" dirty="0" smtClean="0">
                <a:latin typeface="Berlin Sans FB Demi" panose="020E0802020502020306" pitchFamily="34" charset="0"/>
              </a:rPr>
              <a:t>Croquettes, </a:t>
            </a:r>
            <a:r>
              <a:rPr lang="en-US" dirty="0" smtClean="0">
                <a:latin typeface="Berlin Sans FB Demi" panose="020E0802020502020306" pitchFamily="34" charset="0"/>
              </a:rPr>
              <a:t>slaw and macaroni and cheese</a:t>
            </a:r>
          </a:p>
          <a:p>
            <a:pPr algn="ctr">
              <a:spcAft>
                <a:spcPts val="1200"/>
              </a:spcAft>
            </a:pPr>
            <a:r>
              <a:rPr lang="en-US" dirty="0" smtClean="0">
                <a:latin typeface="Berlin Sans FB Demi" panose="020E0802020502020306" pitchFamily="34" charset="0"/>
              </a:rPr>
              <a:t>Kids Meal: Fish sticks, macaroni and cheese, applesauce, celery and carrots</a:t>
            </a:r>
          </a:p>
          <a:p>
            <a:pPr algn="ctr">
              <a:spcAft>
                <a:spcPts val="1200"/>
              </a:spcAft>
            </a:pPr>
            <a:r>
              <a:rPr lang="en-US" dirty="0" smtClean="0">
                <a:latin typeface="Berlin Sans FB Demi" panose="020E0802020502020306" pitchFamily="34" charset="0"/>
              </a:rPr>
              <a:t>Dessert: Cookies and Ice cream</a:t>
            </a:r>
          </a:p>
          <a:p>
            <a:pPr algn="ctr">
              <a:spcAft>
                <a:spcPts val="1200"/>
              </a:spcAft>
            </a:pPr>
            <a:r>
              <a:rPr lang="en-US" sz="1400" dirty="0" smtClean="0">
                <a:latin typeface="Berlin Sans FB Demi" panose="020E0802020502020306" pitchFamily="34" charset="0"/>
              </a:rPr>
              <a:t>$</a:t>
            </a:r>
            <a:r>
              <a:rPr lang="en-US" sz="1400" dirty="0">
                <a:latin typeface="Berlin Sans FB Demi" panose="020E0802020502020306" pitchFamily="34" charset="0"/>
              </a:rPr>
              <a:t>8</a:t>
            </a:r>
            <a:r>
              <a:rPr lang="en-US" sz="1400" dirty="0" smtClean="0">
                <a:latin typeface="Berlin Sans FB Demi" panose="020E0802020502020306" pitchFamily="34" charset="0"/>
              </a:rPr>
              <a:t> per adult/$5 per child under 8</a:t>
            </a:r>
          </a:p>
          <a:p>
            <a:pPr algn="ctr"/>
            <a:r>
              <a:rPr lang="en-US" sz="1400" dirty="0" smtClean="0">
                <a:latin typeface="Berlin Sans FB Demi" panose="020E0802020502020306" pitchFamily="34" charset="0"/>
              </a:rPr>
              <a:t>$25 per family (up to 5 including 2 adults)</a:t>
            </a:r>
          </a:p>
          <a:p>
            <a:pPr algn="ctr">
              <a:spcAft>
                <a:spcPts val="1200"/>
              </a:spcAft>
            </a:pPr>
            <a:r>
              <a:rPr lang="en-US" sz="1400" dirty="0" smtClean="0">
                <a:latin typeface="Berlin Sans FB Demi" panose="020E0802020502020306" pitchFamily="34" charset="0"/>
              </a:rPr>
              <a:t>Children under 18 months are free</a:t>
            </a:r>
            <a:endParaRPr lang="en-US" sz="1400" dirty="0">
              <a:latin typeface="Berlin Sans FB Demi" panose="020E0802020502020306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1824335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Join us for a  fabulous family Shabbat evening with singing, delicious dinner and family fun!  </a:t>
            </a:r>
            <a:r>
              <a:rPr lang="en-US" sz="1600" b="1" i="1" dirty="0" smtClean="0">
                <a:solidFill>
                  <a:srgbClr val="B90DA5"/>
                </a:solidFill>
              </a:rPr>
              <a:t>Featuring the comical duet, Laughing Matters</a:t>
            </a:r>
            <a:r>
              <a:rPr lang="en-US" sz="1600" dirty="0" smtClean="0">
                <a:solidFill>
                  <a:srgbClr val="B90DA5"/>
                </a:solidFill>
              </a:rPr>
              <a:t>!</a:t>
            </a:r>
            <a:endParaRPr lang="en-US" sz="1600" dirty="0">
              <a:solidFill>
                <a:srgbClr val="B90DA5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519" y="5943600"/>
            <a:ext cx="662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200" dirty="0" smtClean="0"/>
              <a:t>To RSVP, please return bottom portion (with payment) to Debbie or Phyllis in the school office or sign-up </a:t>
            </a:r>
            <a:r>
              <a:rPr lang="en-US" sz="1200" dirty="0" smtClean="0">
                <a:hlinkClick r:id="rId3"/>
              </a:rPr>
              <a:t>online</a:t>
            </a:r>
            <a:r>
              <a:rPr lang="en-US" sz="1200" dirty="0" smtClean="0">
                <a:hlinkClick r:id="rId4" action="ppaction://hlinkpres?slideindex=1&amp;slidetitle="/>
              </a:rPr>
              <a:t> </a:t>
            </a:r>
            <a:r>
              <a:rPr lang="en-US" sz="1200" dirty="0" smtClean="0"/>
              <a:t>by Friday</a:t>
            </a:r>
            <a:r>
              <a:rPr lang="en-US" sz="1200" dirty="0" smtClean="0"/>
              <a:t>, </a:t>
            </a:r>
            <a:r>
              <a:rPr lang="en-US" sz="1200" dirty="0" smtClean="0"/>
              <a:t>Nov. 3rd at noon. RSVPs will not be accepted without payment.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15542" y="152400"/>
            <a:ext cx="38346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C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Friday </a:t>
            </a:r>
            <a:r>
              <a:rPr lang="en-U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Night</a:t>
            </a:r>
            <a:r>
              <a:rPr lang="en-US" sz="2400" dirty="0" smtClean="0">
                <a:solidFill>
                  <a:srgbClr val="FFC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Lights</a:t>
            </a:r>
          </a:p>
          <a:p>
            <a:pPr algn="ctr"/>
            <a:endParaRPr lang="en-US" sz="2400" dirty="0" smtClean="0">
              <a:solidFill>
                <a:srgbClr val="FFC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1819" y="6553200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---------------------------------------------------------------------------------------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6200" y="6908273"/>
            <a:ext cx="6629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0" algn="l"/>
              </a:tabLst>
            </a:pPr>
            <a:r>
              <a:rPr lang="en-US" b="1" dirty="0" smtClean="0"/>
              <a:t>Name(s) of Attending:</a:t>
            </a:r>
            <a:r>
              <a:rPr lang="en-US" b="1" u="sng" dirty="0" smtClean="0"/>
              <a:t>			  			    			  				            </a:t>
            </a:r>
          </a:p>
          <a:p>
            <a:r>
              <a:rPr lang="en-US" b="1" dirty="0" smtClean="0"/>
              <a:t># of Adults:</a:t>
            </a:r>
            <a:r>
              <a:rPr lang="en-US" b="1" u="sng" dirty="0" smtClean="0"/>
              <a:t>		</a:t>
            </a:r>
            <a:r>
              <a:rPr lang="en-US" b="1" dirty="0" smtClean="0"/>
              <a:t>	# of Children:</a:t>
            </a:r>
            <a:r>
              <a:rPr lang="en-US" b="1" u="sng" dirty="0" smtClean="0"/>
              <a:t>		</a:t>
            </a:r>
            <a:r>
              <a:rPr lang="en-US" b="1" dirty="0" smtClean="0"/>
              <a:t> </a:t>
            </a:r>
          </a:p>
          <a:p>
            <a:pPr algn="ctr"/>
            <a:r>
              <a:rPr lang="en-US" b="1" dirty="0" smtClean="0"/>
              <a:t>Total Cost:$</a:t>
            </a:r>
            <a:r>
              <a:rPr lang="en-US" b="1" u="sng" dirty="0" smtClean="0"/>
              <a:t>		</a:t>
            </a:r>
          </a:p>
          <a:p>
            <a:pPr algn="ctr"/>
            <a:r>
              <a:rPr lang="en-US" b="1" dirty="0" smtClean="0"/>
              <a:t>Gluten-free:</a:t>
            </a:r>
            <a:r>
              <a:rPr lang="en-US" dirty="0" smtClean="0"/>
              <a:t>____________</a:t>
            </a:r>
            <a:r>
              <a:rPr lang="en-US" b="1" dirty="0" smtClean="0"/>
              <a:t>   Vegetarian</a:t>
            </a:r>
            <a:r>
              <a:rPr lang="en-US" dirty="0" smtClean="0"/>
              <a:t>:__________</a:t>
            </a:r>
          </a:p>
          <a:p>
            <a:pPr algn="ctr"/>
            <a:r>
              <a:rPr lang="en-US" b="1" dirty="0" smtClean="0"/>
              <a:t>Other dietary needs</a:t>
            </a:r>
            <a:r>
              <a:rPr lang="en-US" dirty="0" smtClean="0"/>
              <a:t>:_________________________</a:t>
            </a:r>
          </a:p>
        </p:txBody>
      </p:sp>
      <p:pic>
        <p:nvPicPr>
          <p:cNvPr id="11" name="Picture 10" descr="http://images.clipartpanda.com/computer-clipart-for-kids-82610_15845_0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18" y="4558444"/>
            <a:ext cx="1035560" cy="754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152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Scott</dc:creator>
  <cp:lastModifiedBy>Any Person</cp:lastModifiedBy>
  <cp:revision>120</cp:revision>
  <cp:lastPrinted>2017-10-10T15:24:55Z</cp:lastPrinted>
  <dcterms:created xsi:type="dcterms:W3CDTF">2011-11-07T21:15:18Z</dcterms:created>
  <dcterms:modified xsi:type="dcterms:W3CDTF">2017-10-10T15:56:59Z</dcterms:modified>
</cp:coreProperties>
</file>